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52" d="100"/>
          <a:sy n="52" d="100"/>
        </p:scale>
        <p:origin x="-52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362933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95785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9404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0019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6907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3904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4037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5456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0372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17782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8799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1CDE0-3A2F-4258-8795-A7637E3BF7DA}" type="datetimeFigureOut">
              <a:rPr lang="ru-RU" smtClean="0"/>
              <a:pPr/>
              <a:t>06.11.2022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8AEEA-40D3-4612-92F4-7F81BA0D9AC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768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 «Горячей линии» ГИА</a:t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Лабинском районе</a:t>
            </a:r>
            <a:endParaRPr lang="ru-RU" sz="36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599" y="2301874"/>
            <a:ext cx="5181600" cy="5032375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ГИА-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(861 69) -3-80-20 (107)</a:t>
            </a:r>
          </a:p>
          <a:p>
            <a:pPr marL="0" indent="0" algn="ctr">
              <a:buNone/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+7 939-863-47-60</a:t>
            </a:r>
          </a:p>
          <a:p>
            <a:pPr marL="0" indent="0">
              <a:buNone/>
            </a:pPr>
            <a:endParaRPr lang="ru-RU" sz="11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761488"/>
            <a:ext cx="5181600" cy="1115568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(861 69) -3-80-20 (106)</a:t>
            </a:r>
          </a:p>
          <a:p>
            <a:pPr marL="0" indent="0" algn="ctr">
              <a:buNone/>
            </a:pPr>
            <a:r>
              <a:rPr lang="ru-RU" sz="1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+7 939-863-47-62</a:t>
            </a: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9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5792" y="3757357"/>
            <a:ext cx="87355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Дни работы: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ежедневно, кроме субботы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воскресенья</a:t>
            </a:r>
          </a:p>
          <a:p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с 9.00 ч. до 18.00 ч.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дни проведения экзаменов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с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8.00 ч. до 21.00 ч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0925" y="1405643"/>
            <a:ext cx="2227843" cy="1217888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375903" y="1424179"/>
            <a:ext cx="3030855" cy="1027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0754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12065"/>
            <a:ext cx="9979152" cy="162763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«Горячей линии»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ГИА 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МОБУ СОШ № 16 им. И.Н.Нестерова ст.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Каладжинской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Лабинского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района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139696"/>
            <a:ext cx="9851136" cy="311810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 (861 69)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-7-75-23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Дни работы: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ежедневно, кроме субботы и воскресенья</a:t>
            </a: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Часы работы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8.00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до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15.00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ч. </a:t>
            </a:r>
          </a:p>
          <a:p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 дни проведения экзаменов - с 8.00 ч. до 21.00 ч.)</a:t>
            </a:r>
          </a:p>
          <a:p>
            <a:endParaRPr lang="ru-RU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127</Words>
  <Application>Microsoft Office PowerPoint</Application>
  <PresentationFormat>Произвольный</PresentationFormat>
  <Paragraphs>21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телефоны «Горячей линии» ГИА  в Лабинском районе</vt:lpstr>
      <vt:lpstr>телефон «Горячей линии» ГИА МОБУ СОШ № 16 им. И.Н.Нестерова ст. Каладжинской Лабинского района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телефоны «Горячей линии»</dc:title>
  <dc:creator>user</dc:creator>
  <cp:lastModifiedBy>илья</cp:lastModifiedBy>
  <cp:revision>4</cp:revision>
  <dcterms:created xsi:type="dcterms:W3CDTF">2022-10-26T07:08:30Z</dcterms:created>
  <dcterms:modified xsi:type="dcterms:W3CDTF">2022-11-06T20:06:32Z</dcterms:modified>
</cp:coreProperties>
</file>